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C9093F-9F52-4C2A-8F23-5CB554C6C03F}" v="1" dt="2025-05-23T18:20:15.6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hua Gabrielson" userId="cc92431f-7d16-482d-8320-a2bbf6cc899b" providerId="ADAL" clId="{61C9093F-9F52-4C2A-8F23-5CB554C6C03F}"/>
    <pc:docChg chg="custSel addSld modSld">
      <pc:chgData name="Joshua Gabrielson" userId="cc92431f-7d16-482d-8320-a2bbf6cc899b" providerId="ADAL" clId="{61C9093F-9F52-4C2A-8F23-5CB554C6C03F}" dt="2025-05-27T16:31:39.136" v="662" actId="478"/>
      <pc:docMkLst>
        <pc:docMk/>
      </pc:docMkLst>
      <pc:sldChg chg="modSp mod">
        <pc:chgData name="Joshua Gabrielson" userId="cc92431f-7d16-482d-8320-a2bbf6cc899b" providerId="ADAL" clId="{61C9093F-9F52-4C2A-8F23-5CB554C6C03F}" dt="2025-05-23T18:21:34.114" v="420" actId="20577"/>
        <pc:sldMkLst>
          <pc:docMk/>
          <pc:sldMk cId="3250616551" sldId="258"/>
        </pc:sldMkLst>
        <pc:spChg chg="mod">
          <ac:chgData name="Joshua Gabrielson" userId="cc92431f-7d16-482d-8320-a2bbf6cc899b" providerId="ADAL" clId="{61C9093F-9F52-4C2A-8F23-5CB554C6C03F}" dt="2025-05-23T18:21:34.114" v="420" actId="20577"/>
          <ac:spMkLst>
            <pc:docMk/>
            <pc:sldMk cId="3250616551" sldId="258"/>
            <ac:spMk id="3" creationId="{0201735A-551B-9FB8-79A3-09E0411B3A3D}"/>
          </ac:spMkLst>
        </pc:spChg>
      </pc:sldChg>
      <pc:sldChg chg="modSp add mod">
        <pc:chgData name="Joshua Gabrielson" userId="cc92431f-7d16-482d-8320-a2bbf6cc899b" providerId="ADAL" clId="{61C9093F-9F52-4C2A-8F23-5CB554C6C03F}" dt="2025-05-23T18:25:00.487" v="421" actId="6549"/>
        <pc:sldMkLst>
          <pc:docMk/>
          <pc:sldMk cId="529898398" sldId="259"/>
        </pc:sldMkLst>
        <pc:spChg chg="mod">
          <ac:chgData name="Joshua Gabrielson" userId="cc92431f-7d16-482d-8320-a2bbf6cc899b" providerId="ADAL" clId="{61C9093F-9F52-4C2A-8F23-5CB554C6C03F}" dt="2025-05-23T18:25:00.487" v="421" actId="6549"/>
          <ac:spMkLst>
            <pc:docMk/>
            <pc:sldMk cId="529898398" sldId="259"/>
            <ac:spMk id="3" creationId="{F2B84BDE-431E-893C-155B-E0B4499E3024}"/>
          </ac:spMkLst>
        </pc:spChg>
      </pc:sldChg>
      <pc:sldChg chg="modSp add mod">
        <pc:chgData name="Joshua Gabrielson" userId="cc92431f-7d16-482d-8320-a2bbf6cc899b" providerId="ADAL" clId="{61C9093F-9F52-4C2A-8F23-5CB554C6C03F}" dt="2025-05-27T16:23:33.793" v="573" actId="20577"/>
        <pc:sldMkLst>
          <pc:docMk/>
          <pc:sldMk cId="1644824625" sldId="260"/>
        </pc:sldMkLst>
        <pc:spChg chg="mod">
          <ac:chgData name="Joshua Gabrielson" userId="cc92431f-7d16-482d-8320-a2bbf6cc899b" providerId="ADAL" clId="{61C9093F-9F52-4C2A-8F23-5CB554C6C03F}" dt="2025-05-27T16:21:27.720" v="471" actId="20577"/>
          <ac:spMkLst>
            <pc:docMk/>
            <pc:sldMk cId="1644824625" sldId="260"/>
            <ac:spMk id="2" creationId="{3D686449-D973-386D-9747-542CE67B3995}"/>
          </ac:spMkLst>
        </pc:spChg>
        <pc:spChg chg="mod">
          <ac:chgData name="Joshua Gabrielson" userId="cc92431f-7d16-482d-8320-a2bbf6cc899b" providerId="ADAL" clId="{61C9093F-9F52-4C2A-8F23-5CB554C6C03F}" dt="2025-05-27T16:23:33.793" v="573" actId="20577"/>
          <ac:spMkLst>
            <pc:docMk/>
            <pc:sldMk cId="1644824625" sldId="260"/>
            <ac:spMk id="3" creationId="{16B43C22-B0E3-5A0F-A3D6-31E4F0E8E51A}"/>
          </ac:spMkLst>
        </pc:spChg>
      </pc:sldChg>
      <pc:sldChg chg="modSp add mod">
        <pc:chgData name="Joshua Gabrielson" userId="cc92431f-7d16-482d-8320-a2bbf6cc899b" providerId="ADAL" clId="{61C9093F-9F52-4C2A-8F23-5CB554C6C03F}" dt="2025-05-27T16:31:08.357" v="636" actId="1076"/>
        <pc:sldMkLst>
          <pc:docMk/>
          <pc:sldMk cId="1394699651" sldId="261"/>
        </pc:sldMkLst>
        <pc:spChg chg="mod">
          <ac:chgData name="Joshua Gabrielson" userId="cc92431f-7d16-482d-8320-a2bbf6cc899b" providerId="ADAL" clId="{61C9093F-9F52-4C2A-8F23-5CB554C6C03F}" dt="2025-05-27T16:31:08.357" v="636" actId="1076"/>
          <ac:spMkLst>
            <pc:docMk/>
            <pc:sldMk cId="1394699651" sldId="261"/>
            <ac:spMk id="2" creationId="{A262175D-CDBC-BEE8-67B8-36BE9F04D980}"/>
          </ac:spMkLst>
        </pc:spChg>
        <pc:spChg chg="mod">
          <ac:chgData name="Joshua Gabrielson" userId="cc92431f-7d16-482d-8320-a2bbf6cc899b" providerId="ADAL" clId="{61C9093F-9F52-4C2A-8F23-5CB554C6C03F}" dt="2025-05-27T16:30:53.712" v="626" actId="1076"/>
          <ac:spMkLst>
            <pc:docMk/>
            <pc:sldMk cId="1394699651" sldId="261"/>
            <ac:spMk id="3" creationId="{C2286455-ADDA-4A1B-BE9A-664D7A49EC7D}"/>
          </ac:spMkLst>
        </pc:spChg>
      </pc:sldChg>
      <pc:sldChg chg="addSp modSp add mod">
        <pc:chgData name="Joshua Gabrielson" userId="cc92431f-7d16-482d-8320-a2bbf6cc899b" providerId="ADAL" clId="{61C9093F-9F52-4C2A-8F23-5CB554C6C03F}" dt="2025-05-23T18:20:50.429" v="397" actId="1076"/>
        <pc:sldMkLst>
          <pc:docMk/>
          <pc:sldMk cId="3494336256" sldId="262"/>
        </pc:sldMkLst>
        <pc:spChg chg="mod">
          <ac:chgData name="Joshua Gabrielson" userId="cc92431f-7d16-482d-8320-a2bbf6cc899b" providerId="ADAL" clId="{61C9093F-9F52-4C2A-8F23-5CB554C6C03F}" dt="2025-05-23T18:17:50.036" v="256" actId="20577"/>
          <ac:spMkLst>
            <pc:docMk/>
            <pc:sldMk cId="3494336256" sldId="262"/>
            <ac:spMk id="2" creationId="{C75F866C-660F-2F78-3913-CBBA9A449ACF}"/>
          </ac:spMkLst>
        </pc:spChg>
        <pc:spChg chg="mod">
          <ac:chgData name="Joshua Gabrielson" userId="cc92431f-7d16-482d-8320-a2bbf6cc899b" providerId="ADAL" clId="{61C9093F-9F52-4C2A-8F23-5CB554C6C03F}" dt="2025-05-23T18:20:01.805" v="348" actId="20577"/>
          <ac:spMkLst>
            <pc:docMk/>
            <pc:sldMk cId="3494336256" sldId="262"/>
            <ac:spMk id="3" creationId="{78242C8B-03D6-2ACF-56C9-0D1AEB5CD2C5}"/>
          </ac:spMkLst>
        </pc:spChg>
        <pc:spChg chg="add mod">
          <ac:chgData name="Joshua Gabrielson" userId="cc92431f-7d16-482d-8320-a2bbf6cc899b" providerId="ADAL" clId="{61C9093F-9F52-4C2A-8F23-5CB554C6C03F}" dt="2025-05-23T18:20:50.429" v="397" actId="1076"/>
          <ac:spMkLst>
            <pc:docMk/>
            <pc:sldMk cId="3494336256" sldId="262"/>
            <ac:spMk id="4" creationId="{53ED208C-FEC3-98A9-0FAF-3057ADA0F728}"/>
          </ac:spMkLst>
        </pc:spChg>
      </pc:sldChg>
      <pc:sldChg chg="modSp add mod">
        <pc:chgData name="Joshua Gabrielson" userId="cc92431f-7d16-482d-8320-a2bbf6cc899b" providerId="ADAL" clId="{61C9093F-9F52-4C2A-8F23-5CB554C6C03F}" dt="2025-05-27T16:30:45.728" v="625" actId="20577"/>
        <pc:sldMkLst>
          <pc:docMk/>
          <pc:sldMk cId="4171460784" sldId="263"/>
        </pc:sldMkLst>
        <pc:spChg chg="mod">
          <ac:chgData name="Joshua Gabrielson" userId="cc92431f-7d16-482d-8320-a2bbf6cc899b" providerId="ADAL" clId="{61C9093F-9F52-4C2A-8F23-5CB554C6C03F}" dt="2025-05-27T16:30:45.728" v="625" actId="20577"/>
          <ac:spMkLst>
            <pc:docMk/>
            <pc:sldMk cId="4171460784" sldId="263"/>
            <ac:spMk id="3" creationId="{5F151919-BDA4-9040-1E72-35DD2CA4154F}"/>
          </ac:spMkLst>
        </pc:spChg>
      </pc:sldChg>
      <pc:sldChg chg="delSp modSp add mod">
        <pc:chgData name="Joshua Gabrielson" userId="cc92431f-7d16-482d-8320-a2bbf6cc899b" providerId="ADAL" clId="{61C9093F-9F52-4C2A-8F23-5CB554C6C03F}" dt="2025-05-27T16:31:39.136" v="662" actId="478"/>
        <pc:sldMkLst>
          <pc:docMk/>
          <pc:sldMk cId="2515632563" sldId="264"/>
        </pc:sldMkLst>
        <pc:spChg chg="mod">
          <ac:chgData name="Joshua Gabrielson" userId="cc92431f-7d16-482d-8320-a2bbf6cc899b" providerId="ADAL" clId="{61C9093F-9F52-4C2A-8F23-5CB554C6C03F}" dt="2025-05-27T16:31:35.776" v="661" actId="20577"/>
          <ac:spMkLst>
            <pc:docMk/>
            <pc:sldMk cId="2515632563" sldId="264"/>
            <ac:spMk id="2" creationId="{DD848504-45CD-217D-FA18-DD143071CAD6}"/>
          </ac:spMkLst>
        </pc:spChg>
        <pc:spChg chg="del">
          <ac:chgData name="Joshua Gabrielson" userId="cc92431f-7d16-482d-8320-a2bbf6cc899b" providerId="ADAL" clId="{61C9093F-9F52-4C2A-8F23-5CB554C6C03F}" dt="2025-05-27T16:31:20.842" v="638" actId="478"/>
          <ac:spMkLst>
            <pc:docMk/>
            <pc:sldMk cId="2515632563" sldId="264"/>
            <ac:spMk id="3" creationId="{0797A94F-D24F-E87C-605C-D178C611372C}"/>
          </ac:spMkLst>
        </pc:spChg>
        <pc:spChg chg="del">
          <ac:chgData name="Joshua Gabrielson" userId="cc92431f-7d16-482d-8320-a2bbf6cc899b" providerId="ADAL" clId="{61C9093F-9F52-4C2A-8F23-5CB554C6C03F}" dt="2025-05-27T16:31:39.136" v="662" actId="478"/>
          <ac:spMkLst>
            <pc:docMk/>
            <pc:sldMk cId="2515632563" sldId="264"/>
            <ac:spMk id="4" creationId="{EC49C26C-D095-6834-21B3-0C97FCC1BC8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362B3-E71F-C865-F9EC-2E9FF2ACC4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4D9C19-98D2-30E9-3EA7-0099CA572A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5E8AF-F5E1-621D-89DD-D880367D9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32A18-3A2F-46BE-BE3D-7C3BD721FB3D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25A78-556F-16D4-0209-D56F32544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3C5B5-18A0-4568-423E-CE326AC2B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63B6-ED9C-4995-A4C4-F3B931044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51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5B060-4154-EC88-53F4-4E336B809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9BEC78-B2FE-8F14-8EB5-A2514C22B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9F787-566D-001B-0E0C-227CD6D21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32A18-3A2F-46BE-BE3D-7C3BD721FB3D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C55C6-0788-073F-4E13-C0000C5BA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99AF2-F70A-8745-853D-5E8ACB88A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63B6-ED9C-4995-A4C4-F3B931044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9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F49EA3-59F7-B11F-8AA5-605827E00F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99E04-2701-211F-8850-1CAE519C9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2C262-05BE-7FEA-8AF4-E903C407F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32A18-3A2F-46BE-BE3D-7C3BD721FB3D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D6EDD-BA45-AFA7-F0ED-D9818CA21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A12DC-FC16-7296-5C96-6F54602B7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63B6-ED9C-4995-A4C4-F3B931044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08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251E5-629E-6B83-AFB9-14FB4052C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26D33-7BC9-519C-23D0-7D450B0A1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91497-DCD9-85F9-937B-5BFD2D794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32A18-3A2F-46BE-BE3D-7C3BD721FB3D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19903-1D8E-C909-1C9C-EC26A3712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6685D-6078-E9C7-24BF-202CBB3D0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63B6-ED9C-4995-A4C4-F3B931044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72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0BEDB-AEFA-4F31-17B5-027A24799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243B3-E240-60F7-5CD0-FF036F403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A0DCB-0A9F-09B9-E01B-3B06610DF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32A18-3A2F-46BE-BE3D-7C3BD721FB3D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452A2-3F2A-B817-9855-452E202B6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571F0-0FA8-7D8E-E886-78BDA803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63B6-ED9C-4995-A4C4-F3B931044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54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7D77E-01F1-42D9-E072-6B19F4A7F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83D02-9ADA-D7E6-3416-1888F2D2D2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F08051-D094-DF37-BD01-F31A869A8B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8AE761-93B7-1DA7-FF7F-3BDFAB0A9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32A18-3A2F-46BE-BE3D-7C3BD721FB3D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26D6A-CD83-DA34-BB46-9443801B6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733C96-8729-035B-D669-6D1899587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63B6-ED9C-4995-A4C4-F3B931044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6727C-9A2F-8A79-FF7F-FA3A23CF6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BA3AF3-7D71-6E92-2615-CD6F52DB3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F464A1-BFB7-CD03-8666-E8BED85835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CDE802-E7DD-44B1-F1AA-294EED79E6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A5DF71-D16E-1D63-6095-B7F2588052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2AB54E-FAFA-A355-0118-2F57AAAF6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32A18-3A2F-46BE-BE3D-7C3BD721FB3D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2D44B7-2619-DF92-9915-D89C6174F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7734E2-B1CC-BE4E-66B9-A0C68B0EC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63B6-ED9C-4995-A4C4-F3B931044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0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29645-24F7-7CD6-7423-2D783B2B7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3921F3-747F-831A-B40E-EB66B78A4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32A18-3A2F-46BE-BE3D-7C3BD721FB3D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6B9B62-B290-AFA9-B617-AEBEFB60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DFDA82-2C97-CDCF-AAD3-B75AFF142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63B6-ED9C-4995-A4C4-F3B931044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11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E8DCD7-7202-5781-0A7A-4DF9AE185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32A18-3A2F-46BE-BE3D-7C3BD721FB3D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80756-3698-A32B-CC95-52240000D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B4B981-7A76-E18D-C6E8-030E625E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63B6-ED9C-4995-A4C4-F3B931044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92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70C25-9E97-3EE3-1B5F-73B9F0EE7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092C9-4DE8-E04A-B087-A3904D19C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0ED785-4CF3-0B14-336A-5445C1ED5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A77387-144A-B37D-8AEB-1C04224E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32A18-3A2F-46BE-BE3D-7C3BD721FB3D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08D082-0767-57CB-A4C8-6A0D6B748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8B2E7E-DA6B-53E4-7515-90A73660C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63B6-ED9C-4995-A4C4-F3B931044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0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49E5E-881C-A405-DC93-F7D6A67F2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C320AA-2011-8F9B-82B2-FA73FD648B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D4CEAC-E333-46BC-7A1F-614CE4434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E1EB48-CAF0-0EF5-1E45-55A18AEF9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32A18-3A2F-46BE-BE3D-7C3BD721FB3D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1BA397-54B3-65DD-A206-37E398359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ADF0C9-8FF1-90E9-8A8D-32513F559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63B6-ED9C-4995-A4C4-F3B931044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4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C56963-21AE-9095-7D75-8F0A04FA3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A7A0B2-225C-5E59-DAE7-6A5AD461C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18F5A-978B-BCA4-B05C-42B8C32A9B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F32A18-3A2F-46BE-BE3D-7C3BD721FB3D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19AB9-6317-99CF-90FB-926F029744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4683C-3EBC-EBF4-B800-FD16B5AEB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4D63B6-ED9C-4995-A4C4-F3B931044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30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Off-Road Tire Problems (and How to Fix Them)">
            <a:extLst>
              <a:ext uri="{FF2B5EF4-FFF2-40B4-BE49-F238E27FC236}">
                <a16:creationId xmlns:a16="http://schemas.microsoft.com/office/drawing/2014/main" id="{6BB1E1BF-8358-D02F-CE01-FD03CA807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5" r="28797" b="-1"/>
          <a:stretch>
            <a:fillRect/>
          </a:stretch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with trees and a road&#10;&#10;AI-generated content may be incorrect.">
            <a:extLst>
              <a:ext uri="{FF2B5EF4-FFF2-40B4-BE49-F238E27FC236}">
                <a16:creationId xmlns:a16="http://schemas.microsoft.com/office/drawing/2014/main" id="{13DA53DF-7B04-D2D4-A489-90CE23E9A6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2" y="599358"/>
            <a:ext cx="4246691" cy="494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260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B501D8-8567-6074-B1BD-BB41733714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E5E2D0C5-C5B5-83EF-2E67-CC7CE0AA1E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Off-Road Tire Problems (and How to Fix Them)">
            <a:extLst>
              <a:ext uri="{FF2B5EF4-FFF2-40B4-BE49-F238E27FC236}">
                <a16:creationId xmlns:a16="http://schemas.microsoft.com/office/drawing/2014/main" id="{1709F45F-2B89-879B-CC5C-DB79A9F7C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5" r="28797" b="-1"/>
          <a:stretch>
            <a:fillRect/>
          </a:stretch>
        </p:blipFill>
        <p:spPr bwMode="auto">
          <a:xfrm>
            <a:off x="8398257" y="10"/>
            <a:ext cx="5724143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ffectLst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with trees and a road&#10;&#10;AI-generated content may be incorrect.">
            <a:extLst>
              <a:ext uri="{FF2B5EF4-FFF2-40B4-BE49-F238E27FC236}">
                <a16:creationId xmlns:a16="http://schemas.microsoft.com/office/drawing/2014/main" id="{77B63BB1-594C-4091-329E-0276CFA765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11" y="291014"/>
            <a:ext cx="1722695" cy="2005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8621433-C389-E383-49DD-2FE183EADE2B}"/>
              </a:ext>
            </a:extLst>
          </p:cNvPr>
          <p:cNvSpPr txBox="1"/>
          <p:nvPr/>
        </p:nvSpPr>
        <p:spPr>
          <a:xfrm>
            <a:off x="1222072" y="878324"/>
            <a:ext cx="4754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Virginia Off-Road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DD51BB-54C6-1598-EDB3-C6FA079EF09B}"/>
              </a:ext>
            </a:extLst>
          </p:cNvPr>
          <p:cNvSpPr txBox="1"/>
          <p:nvPr/>
        </p:nvSpPr>
        <p:spPr>
          <a:xfrm>
            <a:off x="701040" y="2730847"/>
            <a:ext cx="9133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501(c)3 with the IRS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Started in March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9 Board Members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4 Board Members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5 Ambassadors (One in each Region of VA)</a:t>
            </a:r>
          </a:p>
        </p:txBody>
      </p:sp>
    </p:spTree>
    <p:extLst>
      <p:ext uri="{BB962C8B-B14F-4D97-AF65-F5344CB8AC3E}">
        <p14:creationId xmlns:p14="http://schemas.microsoft.com/office/powerpoint/2010/main" val="2387797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2D40E38-4898-8D9A-239C-4AE0B379DC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E62C3061-DD0D-5D5B-487B-6D0E8BA4C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Off-Road Tire Problems (and How to Fix Them)">
            <a:extLst>
              <a:ext uri="{FF2B5EF4-FFF2-40B4-BE49-F238E27FC236}">
                <a16:creationId xmlns:a16="http://schemas.microsoft.com/office/drawing/2014/main" id="{1C5951E1-5F53-D428-AE6F-206D802DE1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5" r="28797" b="-1"/>
          <a:stretch>
            <a:fillRect/>
          </a:stretch>
        </p:blipFill>
        <p:spPr bwMode="auto">
          <a:xfrm>
            <a:off x="8398257" y="10"/>
            <a:ext cx="5724143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ffectLst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with trees and a road&#10;&#10;AI-generated content may be incorrect.">
            <a:extLst>
              <a:ext uri="{FF2B5EF4-FFF2-40B4-BE49-F238E27FC236}">
                <a16:creationId xmlns:a16="http://schemas.microsoft.com/office/drawing/2014/main" id="{82CD8C59-B264-1D34-86A6-534E65536F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11" y="291014"/>
            <a:ext cx="1722695" cy="2005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219E586-D74C-23D9-417D-4F3151454D71}"/>
              </a:ext>
            </a:extLst>
          </p:cNvPr>
          <p:cNvSpPr txBox="1"/>
          <p:nvPr/>
        </p:nvSpPr>
        <p:spPr>
          <a:xfrm>
            <a:off x="1222072" y="878324"/>
            <a:ext cx="4754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Goals for 2025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01735A-551B-9FB8-79A3-09E0411B3A3D}"/>
              </a:ext>
            </a:extLst>
          </p:cNvPr>
          <p:cNvSpPr txBox="1"/>
          <p:nvPr/>
        </p:nvSpPr>
        <p:spPr>
          <a:xfrm>
            <a:off x="788771" y="2991708"/>
            <a:ext cx="9133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500 Member’s in next 12 months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/>
              <a:t>250 the Becoming Donors </a:t>
            </a: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10 Companies to Sponsor</a:t>
            </a:r>
          </a:p>
        </p:txBody>
      </p:sp>
    </p:spTree>
    <p:extLst>
      <p:ext uri="{BB962C8B-B14F-4D97-AF65-F5344CB8AC3E}">
        <p14:creationId xmlns:p14="http://schemas.microsoft.com/office/powerpoint/2010/main" val="3250616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E4DE232-A193-7FB3-F524-3E8D11EEC1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1CFBD30E-1599-2C45-B4DE-8EC489AA6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Off-Road Tire Problems (and How to Fix Them)">
            <a:extLst>
              <a:ext uri="{FF2B5EF4-FFF2-40B4-BE49-F238E27FC236}">
                <a16:creationId xmlns:a16="http://schemas.microsoft.com/office/drawing/2014/main" id="{48168E23-B1B3-2C5D-C514-67EF100A7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5" r="28797" b="-1"/>
          <a:stretch>
            <a:fillRect/>
          </a:stretch>
        </p:blipFill>
        <p:spPr bwMode="auto">
          <a:xfrm>
            <a:off x="8398257" y="10"/>
            <a:ext cx="5724143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ffectLst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with trees and a road&#10;&#10;AI-generated content may be incorrect.">
            <a:extLst>
              <a:ext uri="{FF2B5EF4-FFF2-40B4-BE49-F238E27FC236}">
                <a16:creationId xmlns:a16="http://schemas.microsoft.com/office/drawing/2014/main" id="{9F70149A-9DA5-587D-F1E9-7D606F97A5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11" y="291014"/>
            <a:ext cx="1722695" cy="2005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A5EB74F-966A-8E53-3F00-E4B245E0FE21}"/>
              </a:ext>
            </a:extLst>
          </p:cNvPr>
          <p:cNvSpPr txBox="1"/>
          <p:nvPr/>
        </p:nvSpPr>
        <p:spPr>
          <a:xfrm>
            <a:off x="1222072" y="878324"/>
            <a:ext cx="4754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Goals for 2025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B84BDE-431E-893C-155B-E0B4499E3024}"/>
              </a:ext>
            </a:extLst>
          </p:cNvPr>
          <p:cNvSpPr txBox="1"/>
          <p:nvPr/>
        </p:nvSpPr>
        <p:spPr>
          <a:xfrm>
            <a:off x="670560" y="2587645"/>
            <a:ext cx="9133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/>
              <a:t>TrailMaster</a:t>
            </a:r>
            <a:r>
              <a:rPr lang="en-US" sz="3200" dirty="0"/>
              <a:t> Certification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Clean Up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Trail Rescue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Creation of VAOffRoad.org website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Purchase of .com and </a:t>
            </a:r>
            <a:r>
              <a:rPr lang="en-US" sz="3200" dirty="0" err="1"/>
              <a:t>.net</a:t>
            </a:r>
            <a:r>
              <a:rPr lang="en-US" sz="3200" dirty="0"/>
              <a:t> versions </a:t>
            </a:r>
          </a:p>
        </p:txBody>
      </p:sp>
    </p:spTree>
    <p:extLst>
      <p:ext uri="{BB962C8B-B14F-4D97-AF65-F5344CB8AC3E}">
        <p14:creationId xmlns:p14="http://schemas.microsoft.com/office/powerpoint/2010/main" val="529898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CDD19F7-A473-2352-0182-A5B1FD3A8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516C84FA-37E9-F6F9-173D-D951E7222F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Off-Road Tire Problems (and How to Fix Them)">
            <a:extLst>
              <a:ext uri="{FF2B5EF4-FFF2-40B4-BE49-F238E27FC236}">
                <a16:creationId xmlns:a16="http://schemas.microsoft.com/office/drawing/2014/main" id="{6C7325D5-9B5D-DF46-6B82-1B485392D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5" r="28797" b="-1"/>
          <a:stretch>
            <a:fillRect/>
          </a:stretch>
        </p:blipFill>
        <p:spPr bwMode="auto">
          <a:xfrm>
            <a:off x="8398257" y="10"/>
            <a:ext cx="5724143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ffectLst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with trees and a road&#10;&#10;AI-generated content may be incorrect.">
            <a:extLst>
              <a:ext uri="{FF2B5EF4-FFF2-40B4-BE49-F238E27FC236}">
                <a16:creationId xmlns:a16="http://schemas.microsoft.com/office/drawing/2014/main" id="{67BB1284-341B-4D96-2771-391B8240B0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11" y="291014"/>
            <a:ext cx="1722695" cy="2005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D686449-D973-386D-9747-542CE67B3995}"/>
              </a:ext>
            </a:extLst>
          </p:cNvPr>
          <p:cNvSpPr txBox="1"/>
          <p:nvPr/>
        </p:nvSpPr>
        <p:spPr>
          <a:xfrm>
            <a:off x="1222072" y="878324"/>
            <a:ext cx="4754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Projects to Start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B43C22-B0E3-5A0F-A3D6-31E4F0E8E51A}"/>
              </a:ext>
            </a:extLst>
          </p:cNvPr>
          <p:cNvSpPr txBox="1"/>
          <p:nvPr/>
        </p:nvSpPr>
        <p:spPr>
          <a:xfrm>
            <a:off x="670560" y="2587645"/>
            <a:ext cx="91338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Off-Road Park Project Start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1 of 3 Parks in the Commonwealth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Donors will have annual access 24hr/Day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Various trail style obstacles offered</a:t>
            </a:r>
          </a:p>
        </p:txBody>
      </p:sp>
    </p:spTree>
    <p:extLst>
      <p:ext uri="{BB962C8B-B14F-4D97-AF65-F5344CB8AC3E}">
        <p14:creationId xmlns:p14="http://schemas.microsoft.com/office/powerpoint/2010/main" val="1644824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5D47ACD-5214-29F5-1000-BB8A3242FF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1E0ED377-2190-48D8-0C62-161A32F51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Off-Road Tire Problems (and How to Fix Them)">
            <a:extLst>
              <a:ext uri="{FF2B5EF4-FFF2-40B4-BE49-F238E27FC236}">
                <a16:creationId xmlns:a16="http://schemas.microsoft.com/office/drawing/2014/main" id="{68A10806-5245-F122-6EB1-217E0E8380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5" r="28797" b="-1"/>
          <a:stretch>
            <a:fillRect/>
          </a:stretch>
        </p:blipFill>
        <p:spPr bwMode="auto">
          <a:xfrm>
            <a:off x="8398257" y="10"/>
            <a:ext cx="5724143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ffectLst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with trees and a road&#10;&#10;AI-generated content may be incorrect.">
            <a:extLst>
              <a:ext uri="{FF2B5EF4-FFF2-40B4-BE49-F238E27FC236}">
                <a16:creationId xmlns:a16="http://schemas.microsoft.com/office/drawing/2014/main" id="{498DF002-685F-5160-1FEF-E43D97F315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11" y="291014"/>
            <a:ext cx="1722695" cy="2005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8D2D9BB-B7C4-25C0-B36C-5DD8D1FE9E56}"/>
              </a:ext>
            </a:extLst>
          </p:cNvPr>
          <p:cNvSpPr txBox="1"/>
          <p:nvPr/>
        </p:nvSpPr>
        <p:spPr>
          <a:xfrm>
            <a:off x="1222072" y="878324"/>
            <a:ext cx="4754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Projects to Start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51919-BDA4-9040-1E72-35DD2CA4154F}"/>
              </a:ext>
            </a:extLst>
          </p:cNvPr>
          <p:cNvSpPr txBox="1"/>
          <p:nvPr/>
        </p:nvSpPr>
        <p:spPr>
          <a:xfrm>
            <a:off x="788771" y="1899581"/>
            <a:ext cx="9133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Off-Road Park #1- SWVA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Estimate Cost $45,000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2 Years to Fund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Off-Road Park #2- Central VA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Estimate Cost $125,000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3 Years to Fund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Off-Road Park #3- Tidewater VA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Estimate Cost $75,000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2 years to Fund</a:t>
            </a:r>
          </a:p>
        </p:txBody>
      </p:sp>
    </p:spTree>
    <p:extLst>
      <p:ext uri="{BB962C8B-B14F-4D97-AF65-F5344CB8AC3E}">
        <p14:creationId xmlns:p14="http://schemas.microsoft.com/office/powerpoint/2010/main" val="4171460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737CC88-81FC-80CB-99E4-8C993823FF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64791796-A30B-2D1B-7626-1FFF55698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Off-Road Tire Problems (and How to Fix Them)">
            <a:extLst>
              <a:ext uri="{FF2B5EF4-FFF2-40B4-BE49-F238E27FC236}">
                <a16:creationId xmlns:a16="http://schemas.microsoft.com/office/drawing/2014/main" id="{C8300B10-5046-397C-75F3-F0B76C6A4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5" r="28797" b="-1"/>
          <a:stretch>
            <a:fillRect/>
          </a:stretch>
        </p:blipFill>
        <p:spPr bwMode="auto">
          <a:xfrm>
            <a:off x="8398257" y="10"/>
            <a:ext cx="5724143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ffectLst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with trees and a road&#10;&#10;AI-generated content may be incorrect.">
            <a:extLst>
              <a:ext uri="{FF2B5EF4-FFF2-40B4-BE49-F238E27FC236}">
                <a16:creationId xmlns:a16="http://schemas.microsoft.com/office/drawing/2014/main" id="{447160D3-2858-FCE8-D307-A40ED0CE25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11" y="291014"/>
            <a:ext cx="1722695" cy="2005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62175D-CDBC-BEE8-67B8-36BE9F04D980}"/>
              </a:ext>
            </a:extLst>
          </p:cNvPr>
          <p:cNvSpPr txBox="1"/>
          <p:nvPr/>
        </p:nvSpPr>
        <p:spPr>
          <a:xfrm>
            <a:off x="678425" y="878324"/>
            <a:ext cx="8700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Financial Income Goals for 2025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286455-ADDA-4A1B-BE9A-664D7A49EC7D}"/>
              </a:ext>
            </a:extLst>
          </p:cNvPr>
          <p:cNvSpPr txBox="1"/>
          <p:nvPr/>
        </p:nvSpPr>
        <p:spPr>
          <a:xfrm>
            <a:off x="670560" y="2361308"/>
            <a:ext cx="91338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Seed Fund $1,000 by Director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Members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250 @ $24yr = $6,000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Sponsors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10 Total @ $750 = $7,500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2025 = $13,500</a:t>
            </a:r>
          </a:p>
        </p:txBody>
      </p:sp>
    </p:spTree>
    <p:extLst>
      <p:ext uri="{BB962C8B-B14F-4D97-AF65-F5344CB8AC3E}">
        <p14:creationId xmlns:p14="http://schemas.microsoft.com/office/powerpoint/2010/main" val="1394699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46D089A-2C1D-F42F-C0B5-11CC1EE9FC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9B29EF3D-600B-F3B5-D0F5-12D217C4A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Off-Road Tire Problems (and How to Fix Them)">
            <a:extLst>
              <a:ext uri="{FF2B5EF4-FFF2-40B4-BE49-F238E27FC236}">
                <a16:creationId xmlns:a16="http://schemas.microsoft.com/office/drawing/2014/main" id="{AAC1B164-EC4F-454D-03EE-1CDECF580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5" r="28797" b="-1"/>
          <a:stretch>
            <a:fillRect/>
          </a:stretch>
        </p:blipFill>
        <p:spPr bwMode="auto">
          <a:xfrm>
            <a:off x="8398257" y="10"/>
            <a:ext cx="5724143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ffectLst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with trees and a road&#10;&#10;AI-generated content may be incorrect.">
            <a:extLst>
              <a:ext uri="{FF2B5EF4-FFF2-40B4-BE49-F238E27FC236}">
                <a16:creationId xmlns:a16="http://schemas.microsoft.com/office/drawing/2014/main" id="{6258E604-A581-472F-C0BC-61D49AAE21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11" y="291014"/>
            <a:ext cx="1722695" cy="2005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75F866C-660F-2F78-3913-CBBA9A449ACF}"/>
              </a:ext>
            </a:extLst>
          </p:cNvPr>
          <p:cNvSpPr txBox="1"/>
          <p:nvPr/>
        </p:nvSpPr>
        <p:spPr>
          <a:xfrm>
            <a:off x="1222071" y="878324"/>
            <a:ext cx="6879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Expenses for 2025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242C8B-03D6-2ACF-56C9-0D1AEB5CD2C5}"/>
              </a:ext>
            </a:extLst>
          </p:cNvPr>
          <p:cNvSpPr txBox="1"/>
          <p:nvPr/>
        </p:nvSpPr>
        <p:spPr>
          <a:xfrm>
            <a:off x="670560" y="2587645"/>
            <a:ext cx="9133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Badges Cost = Est. $1,000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Merch Cost = Est. $4,500*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Off-Road Park Fund = $8,000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ED208C-FEC3-98A9-0FAF-3057ADA0F728}"/>
              </a:ext>
            </a:extLst>
          </p:cNvPr>
          <p:cNvSpPr txBox="1"/>
          <p:nvPr/>
        </p:nvSpPr>
        <p:spPr>
          <a:xfrm>
            <a:off x="743484" y="5862415"/>
            <a:ext cx="5721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*$1,300 will be for popup tent for events/shows</a:t>
            </a:r>
          </a:p>
        </p:txBody>
      </p:sp>
    </p:spTree>
    <p:extLst>
      <p:ext uri="{BB962C8B-B14F-4D97-AF65-F5344CB8AC3E}">
        <p14:creationId xmlns:p14="http://schemas.microsoft.com/office/powerpoint/2010/main" val="3494336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967E85-EF3F-BBE9-BB4C-B56659EADD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2DB3685B-E66D-5B64-4373-3FD104214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Off-Road Tire Problems (and How to Fix Them)">
            <a:extLst>
              <a:ext uri="{FF2B5EF4-FFF2-40B4-BE49-F238E27FC236}">
                <a16:creationId xmlns:a16="http://schemas.microsoft.com/office/drawing/2014/main" id="{0BE41D83-2BF3-8457-E23B-99BCFF838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5" r="28797" b="-1"/>
          <a:stretch>
            <a:fillRect/>
          </a:stretch>
        </p:blipFill>
        <p:spPr bwMode="auto">
          <a:xfrm>
            <a:off x="8398257" y="10"/>
            <a:ext cx="5724143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ffectLst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with trees and a road&#10;&#10;AI-generated content may be incorrect.">
            <a:extLst>
              <a:ext uri="{FF2B5EF4-FFF2-40B4-BE49-F238E27FC236}">
                <a16:creationId xmlns:a16="http://schemas.microsoft.com/office/drawing/2014/main" id="{7AD6389E-09F5-AA75-6F49-52511DC210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11" y="291014"/>
            <a:ext cx="1722695" cy="2005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D848504-45CD-217D-FA18-DD143071CAD6}"/>
              </a:ext>
            </a:extLst>
          </p:cNvPr>
          <p:cNvSpPr txBox="1"/>
          <p:nvPr/>
        </p:nvSpPr>
        <p:spPr>
          <a:xfrm>
            <a:off x="1518916" y="3013501"/>
            <a:ext cx="6879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Questions, Comments?</a:t>
            </a:r>
          </a:p>
        </p:txBody>
      </p:sp>
    </p:spTree>
    <p:extLst>
      <p:ext uri="{BB962C8B-B14F-4D97-AF65-F5344CB8AC3E}">
        <p14:creationId xmlns:p14="http://schemas.microsoft.com/office/powerpoint/2010/main" val="2515632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214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Joshua Gabrielson</dc:creator>
  <cp:lastModifiedBy>Joshua Gabrielson</cp:lastModifiedBy>
  <cp:revision>1</cp:revision>
  <dcterms:created xsi:type="dcterms:W3CDTF">2025-05-23T16:35:03Z</dcterms:created>
  <dcterms:modified xsi:type="dcterms:W3CDTF">2025-05-27T16:31:46Z</dcterms:modified>
</cp:coreProperties>
</file>